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63" r:id="rId5"/>
    <p:sldId id="304" r:id="rId6"/>
    <p:sldId id="305" r:id="rId7"/>
    <p:sldId id="328" r:id="rId8"/>
    <p:sldId id="308" r:id="rId9"/>
    <p:sldId id="307" r:id="rId10"/>
    <p:sldId id="306" r:id="rId11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4">
          <p15:clr>
            <a:srgbClr val="A4A3A4"/>
          </p15:clr>
        </p15:guide>
        <p15:guide id="2" orient="horz" pos="3161">
          <p15:clr>
            <a:srgbClr val="A4A3A4"/>
          </p15:clr>
        </p15:guide>
        <p15:guide id="3" orient="horz" pos="749">
          <p15:clr>
            <a:srgbClr val="A4A3A4"/>
          </p15:clr>
        </p15:guide>
        <p15:guide id="4" pos="1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50">
          <p15:clr>
            <a:srgbClr val="A4A3A4"/>
          </p15:clr>
        </p15:guide>
        <p15:guide id="3" orient="horz" pos="2932">
          <p15:clr>
            <a:srgbClr val="A4A3A4"/>
          </p15:clr>
        </p15:guide>
        <p15:guide id="4" pos="22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6"/>
    <p:restoredTop sz="94684"/>
  </p:normalViewPr>
  <p:slideViewPr>
    <p:cSldViewPr snapToGrid="0" snapToObjects="1" showGuides="1">
      <p:cViewPr varScale="1">
        <p:scale>
          <a:sx n="125" d="100"/>
          <a:sy n="125" d="100"/>
        </p:scale>
        <p:origin x="744" y="160"/>
      </p:cViewPr>
      <p:guideLst>
        <p:guide orient="horz" pos="1004"/>
        <p:guide orient="horz" pos="3161"/>
        <p:guide orient="horz" pos="749"/>
        <p:guide pos="1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54" d="100"/>
          <a:sy n="54" d="100"/>
        </p:scale>
        <p:origin x="-3200" y="-120"/>
      </p:cViewPr>
      <p:guideLst>
        <p:guide orient="horz" pos="2880"/>
        <p:guide pos="2150"/>
        <p:guide orient="horz" pos="2932"/>
        <p:guide pos="220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7BF86A1-6932-EB47-87B9-01E32CDEFD52}" type="datetimeFigureOut">
              <a:rPr lang="en-US" smtClean="0"/>
              <a:t>8/24/20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3896D0-1BB3-BD4D-9289-83FFE44879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06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419100"/>
            <a:ext cx="5727700" cy="3222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50112" y="3968769"/>
            <a:ext cx="6318706" cy="464214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0" marR="0" lvl="0" indent="0" algn="l" defTabSz="952679" rtl="0" eaLnBrk="1" fontAlgn="base" latinLnBrk="0" hangingPunct="1">
              <a:lnSpc>
                <a:spcPct val="95000"/>
              </a:lnSpc>
              <a:spcBef>
                <a:spcPts val="12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113414" marR="0" lvl="1" indent="-113414" algn="l" defTabSz="952679" rtl="0" eaLnBrk="1" fontAlgn="base" latinLnBrk="0" hangingPunct="1">
              <a:lnSpc>
                <a:spcPct val="95000"/>
              </a:lnSpc>
              <a:spcBef>
                <a:spcPts val="204"/>
              </a:spcBef>
              <a:spcAft>
                <a:spcPct val="0"/>
              </a:spcAft>
              <a:buClr>
                <a:srgbClr val="A31F34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236550" marR="0" lvl="2" indent="-123135" algn="l" defTabSz="952679" rtl="0" eaLnBrk="1" fontAlgn="base" latinLnBrk="0" hangingPunct="1">
              <a:lnSpc>
                <a:spcPct val="95000"/>
              </a:lnSpc>
              <a:spcBef>
                <a:spcPts val="204"/>
              </a:spcBef>
              <a:spcAft>
                <a:spcPct val="0"/>
              </a:spcAft>
              <a:buClr>
                <a:srgbClr val="A31F34"/>
              </a:buClr>
              <a:buSzTx/>
              <a:buFont typeface="Lucida Grande"/>
              <a:buChar char="–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349964" marR="0" lvl="3" indent="-113414" algn="l" defTabSz="952679" rtl="0" eaLnBrk="1" fontAlgn="base" latinLnBrk="0" hangingPunct="1">
              <a:lnSpc>
                <a:spcPct val="95000"/>
              </a:lnSpc>
              <a:spcBef>
                <a:spcPts val="204"/>
              </a:spcBef>
              <a:spcAft>
                <a:spcPct val="0"/>
              </a:spcAft>
              <a:buClr>
                <a:srgbClr val="A31F34"/>
              </a:buClr>
              <a:buSzTx/>
              <a:buFont typeface="Arial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461758" marR="0" lvl="4" indent="-111794" algn="l" defTabSz="952679" rtl="0" eaLnBrk="1" fontAlgn="base" latinLnBrk="0" hangingPunct="1">
              <a:lnSpc>
                <a:spcPct val="95000"/>
              </a:lnSpc>
              <a:spcBef>
                <a:spcPts val="204"/>
              </a:spcBef>
              <a:spcAft>
                <a:spcPct val="0"/>
              </a:spcAft>
              <a:buClr>
                <a:srgbClr val="A31F34"/>
              </a:buClr>
              <a:buSzTx/>
              <a:buFont typeface="Courier New"/>
              <a:buChar char="o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73621" y="8832852"/>
            <a:ext cx="3043343" cy="4654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A3A9AC"/>
                </a:solidFill>
                <a:latin typeface="Arial"/>
                <a:cs typeface="Arial"/>
              </a:defRPr>
            </a:lvl1pPr>
          </a:lstStyle>
          <a:p>
            <a:fld id="{5C1241DB-21AD-2D44-8932-D066A0E84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099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indent="0" algn="l" defTabSz="933450" rtl="0" eaLnBrk="1" fontAlgn="base" latinLnBrk="0" hangingPunct="1">
      <a:lnSpc>
        <a:spcPct val="95000"/>
      </a:lnSpc>
      <a:spcBef>
        <a:spcPts val="1200"/>
      </a:spcBef>
      <a:spcAft>
        <a:spcPct val="0"/>
      </a:spcAft>
      <a:buClrTx/>
      <a:buSzTx/>
      <a:buFontTx/>
      <a:buNone/>
      <a:tabLst/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111125" marR="0" indent="-111125" algn="l" defTabSz="933450" rtl="0" eaLnBrk="1" fontAlgn="base" latinLnBrk="0" hangingPunct="1">
      <a:lnSpc>
        <a:spcPct val="95000"/>
      </a:lnSpc>
      <a:spcBef>
        <a:spcPts val="200"/>
      </a:spcBef>
      <a:spcAft>
        <a:spcPct val="0"/>
      </a:spcAft>
      <a:buClr>
        <a:srgbClr val="A31F34"/>
      </a:buClr>
      <a:buSzTx/>
      <a:buFont typeface="Wingdings" charset="2"/>
      <a:buChar char="§"/>
      <a:tabLst/>
      <a:defRPr sz="300" kern="1200">
        <a:solidFill>
          <a:schemeClr val="tx1"/>
        </a:solidFill>
        <a:latin typeface="+mn-lt"/>
        <a:ea typeface="+mn-ea"/>
        <a:cs typeface="+mn-cs"/>
      </a:defRPr>
    </a:lvl2pPr>
    <a:lvl3pPr marL="231775" marR="0" indent="-120650" algn="l" defTabSz="933450" rtl="0" eaLnBrk="1" fontAlgn="base" latinLnBrk="0" hangingPunct="1">
      <a:lnSpc>
        <a:spcPct val="95000"/>
      </a:lnSpc>
      <a:spcBef>
        <a:spcPts val="200"/>
      </a:spcBef>
      <a:spcAft>
        <a:spcPct val="0"/>
      </a:spcAft>
      <a:buClr>
        <a:srgbClr val="A31F34"/>
      </a:buClr>
      <a:buSzTx/>
      <a:buFont typeface="Lucida Grande"/>
      <a:buChar char="–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42900" marR="0" indent="-111125" algn="l" defTabSz="933450" rtl="0" eaLnBrk="1" fontAlgn="base" latinLnBrk="0" hangingPunct="1">
      <a:lnSpc>
        <a:spcPct val="95000"/>
      </a:lnSpc>
      <a:spcBef>
        <a:spcPts val="200"/>
      </a:spcBef>
      <a:spcAft>
        <a:spcPct val="0"/>
      </a:spcAft>
      <a:buClr>
        <a:srgbClr val="A31F34"/>
      </a:buClr>
      <a:buSzTx/>
      <a:buFont typeface="Arial"/>
      <a:buChar char="•"/>
      <a:tabLst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452438" marR="0" indent="-109538" algn="l" defTabSz="933450" rtl="0" eaLnBrk="1" fontAlgn="base" latinLnBrk="0" hangingPunct="1">
      <a:lnSpc>
        <a:spcPct val="95000"/>
      </a:lnSpc>
      <a:spcBef>
        <a:spcPts val="200"/>
      </a:spcBef>
      <a:spcAft>
        <a:spcPct val="0"/>
      </a:spcAft>
      <a:buClr>
        <a:srgbClr val="A31F34"/>
      </a:buClr>
      <a:buSzTx/>
      <a:buFont typeface="Courier New"/>
      <a:buChar char="o"/>
      <a:tabLst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7700" y="419100"/>
            <a:ext cx="5727700" cy="3222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241DB-21AD-2D44-8932-D066A0E842C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6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4026" y="1595080"/>
            <a:ext cx="6532491" cy="815936"/>
          </a:xfrm>
        </p:spPr>
        <p:txBody>
          <a:bodyPr anchor="b">
            <a:noAutofit/>
          </a:bodyPr>
          <a:lstStyle>
            <a:lvl1pPr algn="l">
              <a:defRPr sz="3600" b="0" cap="all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454025" y="2430066"/>
            <a:ext cx="6539640" cy="81819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4840942"/>
            <a:ext cx="9144000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rgbClr val="A3A9AC"/>
                </a:solidFill>
                <a:latin typeface="Arial"/>
                <a:cs typeface="Arial"/>
              </a:defRPr>
            </a:lvl1pPr>
          </a:lstStyle>
          <a:p>
            <a:fld id="{09C9D1CF-FDC7-2644-9CFE-33B726185B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Equifax_er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394621"/>
            <a:ext cx="2296372" cy="429768"/>
          </a:xfrm>
          <a:prstGeom prst="rect">
            <a:avLst/>
          </a:prstGeom>
        </p:spPr>
      </p:pic>
      <p:pic>
        <p:nvPicPr>
          <p:cNvPr id="14" name="Picture 13" descr="DynChev_r185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38" y="1659113"/>
            <a:ext cx="1081011" cy="149961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 bwMode="hidden">
          <a:xfrm>
            <a:off x="7813760" y="4941210"/>
            <a:ext cx="1286492" cy="13845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>
            <a:no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defRPr/>
            </a:pPr>
            <a:r>
              <a:rPr lang="en-US" sz="700" dirty="0">
                <a:solidFill>
                  <a:schemeClr val="tx2"/>
                </a:solidFill>
                <a:latin typeface="Arial"/>
                <a:cs typeface="Arial"/>
              </a:rPr>
              <a:t>Confidential and Proprietary </a:t>
            </a:r>
          </a:p>
          <a:p>
            <a:endParaRPr lang="en-US" sz="700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2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itle,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4025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91573"/>
            <a:ext cx="4056104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607615" y="1191573"/>
            <a:ext cx="4067667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07615" y="1549400"/>
            <a:ext cx="4135457" cy="32467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1549400"/>
            <a:ext cx="4073568" cy="32467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0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itle, Dynamic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1189038"/>
            <a:ext cx="8229599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4025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4025" y="1549399"/>
            <a:ext cx="8337891" cy="324424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pic>
        <p:nvPicPr>
          <p:cNvPr id="8" name="Picture 7" descr="DynChev_g427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15" y="3221213"/>
            <a:ext cx="1081011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2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itle,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1189038"/>
            <a:ext cx="8229599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4025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4025" y="1549400"/>
            <a:ext cx="8337891" cy="32442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8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1" y="126206"/>
            <a:ext cx="8285872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09C9D1CF-FDC7-2644-9CFE-33B726185B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7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hidden">
          <a:xfrm>
            <a:off x="0" y="374650"/>
            <a:ext cx="9144000" cy="209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09C9D1CF-FDC7-2644-9CFE-33B726185B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50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-Bullete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3896" y="414103"/>
            <a:ext cx="8229600" cy="60601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altLang="ja-JP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7400" y="1384301"/>
            <a:ext cx="5741988" cy="2782888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 Bold" pitchFamily="124" charset="0"/>
                <a:ea typeface="ヒラギノ角ゴ Pro W3" pitchFamily="124" charset="-128"/>
              </a:defRPr>
            </a:lvl1pPr>
          </a:lstStyle>
          <a:p>
            <a:pPr>
              <a:defRPr/>
            </a:pPr>
            <a:fld id="{40F10EFE-19E6-424C-9E28-AF2B3AF81D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2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0" y="4840942"/>
            <a:ext cx="9144000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4025" y="1568841"/>
            <a:ext cx="6528388" cy="842176"/>
          </a:xfrm>
        </p:spPr>
        <p:txBody>
          <a:bodyPr anchor="b">
            <a:noAutofit/>
          </a:bodyPr>
          <a:lstStyle>
            <a:lvl1pPr algn="l">
              <a:defRPr sz="3600" b="0" cap="all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4025" y="2430066"/>
            <a:ext cx="6526942" cy="81819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lang="en-US" sz="2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rgbClr val="5C666F"/>
                </a:solidFill>
                <a:latin typeface="Arial"/>
                <a:cs typeface="Arial"/>
              </a:defRPr>
            </a:lvl1pPr>
          </a:lstStyle>
          <a:p>
            <a:fld id="{09C9D1CF-FDC7-2644-9CFE-33B726185B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DynChev_g427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38" y="1659113"/>
            <a:ext cx="1081011" cy="1499616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 bwMode="hidden">
          <a:xfrm>
            <a:off x="7813760" y="4941210"/>
            <a:ext cx="1286492" cy="13845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>
            <a:no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defRPr/>
            </a:pPr>
            <a:r>
              <a:rPr lang="en-US" sz="700" dirty="0">
                <a:solidFill>
                  <a:schemeClr val="tx2"/>
                </a:solidFill>
                <a:latin typeface="Arial"/>
                <a:cs typeface="Arial"/>
              </a:rPr>
              <a:t>Confidential and Proprietary </a:t>
            </a:r>
          </a:p>
          <a:p>
            <a:endParaRPr lang="en-US" sz="700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2" y="4888344"/>
            <a:ext cx="2443130" cy="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5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Pictur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8359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4025" y="1597819"/>
            <a:ext cx="6528388" cy="815936"/>
          </a:xfrm>
        </p:spPr>
        <p:txBody>
          <a:bodyPr anchor="b">
            <a:noAutofit/>
          </a:bodyPr>
          <a:lstStyle>
            <a:lvl1pPr algn="l">
              <a:defRPr sz="3600" b="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454025" y="2439591"/>
            <a:ext cx="6526942" cy="81819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buNone/>
              <a:defRPr lang="en-US" sz="2800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rgbClr val="5C666F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Dynamic Chevron_white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29" y="1663304"/>
            <a:ext cx="107442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6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0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1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189038"/>
            <a:ext cx="8285872" cy="35317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0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0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1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189038"/>
            <a:ext cx="4036446" cy="35317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08576" y="1189038"/>
            <a:ext cx="4059174" cy="35317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5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ynamic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0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rgbClr val="5C666F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1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189038"/>
            <a:ext cx="8350998" cy="35317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pic>
        <p:nvPicPr>
          <p:cNvPr id="9" name="Picture 8" descr="DynChev_g427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15" y="3221213"/>
            <a:ext cx="1081011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Content,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0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1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189038"/>
            <a:ext cx="5379657" cy="35317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512532" y="1189038"/>
            <a:ext cx="2155219" cy="2267347"/>
          </a:xfr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Sidebar content</a:t>
            </a:r>
          </a:p>
        </p:txBody>
      </p:sp>
      <p:pic>
        <p:nvPicPr>
          <p:cNvPr id="9" name="Picture 8" descr="DynChev_g427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78" y="1189038"/>
            <a:ext cx="386791" cy="5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1189038"/>
            <a:ext cx="8229599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4025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4025" y="1549400"/>
            <a:ext cx="8337891" cy="32442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1189038"/>
            <a:ext cx="8229599" cy="294248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buNone/>
              <a:defRPr lang="en-US" sz="2400" b="0" kern="1200" dirty="0" smtClean="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Content Title, Arial, 24 </a:t>
            </a:r>
            <a:r>
              <a:rPr lang="en-US" dirty="0" err="1"/>
              <a:t>pt</a:t>
            </a:r>
            <a:r>
              <a:rPr lang="en-US" dirty="0"/>
              <a:t>, Red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4025" y="126207"/>
            <a:ext cx="8403219" cy="9655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Title, Arial, 32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Text Colors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54025" y="1549400"/>
            <a:ext cx="8337891" cy="32442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r>
              <a:rPr lang="en-US" dirty="0"/>
              <a:t>First level bullet, Arial, 24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/>
              <a:t>First level bullet, Arial,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bullet, Arial, 20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bullet, Arial,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bullet, Arial, 20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/>
              <a:t>First level bullet, Arial,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bullet, Arial,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bullet, Arial,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Content Placeholder 29"/>
          <p:cNvSpPr txBox="1">
            <a:spLocks/>
          </p:cNvSpPr>
          <p:nvPr userDrawn="1"/>
        </p:nvSpPr>
        <p:spPr>
          <a:xfrm>
            <a:off x="5108815" y="1627585"/>
            <a:ext cx="3232042" cy="909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Clr>
                <a:schemeClr val="accent2"/>
              </a:buClr>
              <a:buSzPct val="95000"/>
              <a:buFontTx/>
              <a:buBlip>
                <a:blip r:embed="rId2"/>
              </a:buBlip>
              <a:defRPr sz="2400" kern="1200">
                <a:solidFill>
                  <a:srgbClr val="5C666F"/>
                </a:solidFill>
                <a:latin typeface="Arial"/>
                <a:ea typeface="+mn-ea"/>
                <a:cs typeface="Arial"/>
              </a:defRPr>
            </a:lvl1pPr>
            <a:lvl2pPr marL="455613" indent="-227013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2"/>
              </a:buClr>
              <a:buFont typeface="Wingdings" charset="2"/>
              <a:buChar char="§"/>
              <a:defRPr sz="2000" kern="1200">
                <a:solidFill>
                  <a:srgbClr val="5C666F"/>
                </a:solidFill>
                <a:latin typeface="Arial"/>
                <a:ea typeface="+mn-ea"/>
                <a:cs typeface="Arial"/>
              </a:defRPr>
            </a:lvl2pPr>
            <a:lvl3pPr marL="684213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2"/>
              </a:buClr>
              <a:buFont typeface="Arial Narrow" pitchFamily="34" charset="0"/>
              <a:buChar char="–"/>
              <a:defRPr sz="1800" kern="1200">
                <a:solidFill>
                  <a:srgbClr val="5C666F"/>
                </a:solidFill>
                <a:latin typeface="Arial"/>
                <a:ea typeface="+mn-ea"/>
                <a:cs typeface="Arial"/>
              </a:defRPr>
            </a:lvl3pPr>
            <a:lvl4pPr marL="854075" indent="-169863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5C666F"/>
                </a:solidFill>
                <a:latin typeface="Arial"/>
                <a:ea typeface="+mn-ea"/>
                <a:cs typeface="Arial"/>
              </a:defRPr>
            </a:lvl4pPr>
            <a:lvl5pPr marL="1025525" indent="-17145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2"/>
              </a:buClr>
              <a:buSzPct val="90000"/>
              <a:buFont typeface="Courier New" pitchFamily="49" charset="0"/>
              <a:buChar char="o"/>
              <a:defRPr sz="1400" kern="1200">
                <a:solidFill>
                  <a:srgbClr val="5C666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600" b="0" dirty="0">
                <a:solidFill>
                  <a:schemeClr val="accent2"/>
                </a:solidFill>
              </a:rPr>
              <a:t>Caption content here. Placerat facer possim assum. Typi non habent clantatem insitem; est usus legentis in iis qui facit eorum. </a:t>
            </a:r>
          </a:p>
        </p:txBody>
      </p:sp>
      <p:pic>
        <p:nvPicPr>
          <p:cNvPr id="9" name="Picture Placeholder 12" descr="shutterstock_61805191.jp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8814" y="2626790"/>
            <a:ext cx="3558937" cy="2094039"/>
          </a:xfrm>
          <a:prstGeom prst="rect">
            <a:avLst/>
          </a:prstGeom>
        </p:spPr>
      </p:pic>
      <p:pic>
        <p:nvPicPr>
          <p:cNvPr id="11" name="Picture 10" descr="Screen Shot 2014-10-14 at 11.31.47 A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56" y="2759782"/>
            <a:ext cx="1526396" cy="2294932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12" name="Straight Connector 11"/>
          <p:cNvCxnSpPr/>
          <p:nvPr userDrawn="1"/>
        </p:nvCxnSpPr>
        <p:spPr>
          <a:xfrm flipH="1" flipV="1">
            <a:off x="4117951" y="691092"/>
            <a:ext cx="2156630" cy="2362337"/>
          </a:xfrm>
          <a:prstGeom prst="line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4519475" y="1344828"/>
            <a:ext cx="2482558" cy="1708600"/>
          </a:xfrm>
          <a:prstGeom prst="line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 flipV="1">
            <a:off x="4274860" y="1796796"/>
            <a:ext cx="2283303" cy="1256631"/>
          </a:xfrm>
          <a:prstGeom prst="line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 flipV="1">
            <a:off x="6854077" y="2166667"/>
            <a:ext cx="1" cy="886763"/>
          </a:xfrm>
          <a:prstGeom prst="line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50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hidden">
          <a:xfrm>
            <a:off x="7813760" y="4941210"/>
            <a:ext cx="1286492" cy="13845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>
            <a:no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10000"/>
              </a:spcAft>
              <a:buClr>
                <a:srgbClr val="FFFFFF"/>
              </a:buClr>
              <a:buSzPct val="119000"/>
              <a:defRPr/>
            </a:pPr>
            <a:r>
              <a:rPr lang="en-US" sz="700" dirty="0">
                <a:solidFill>
                  <a:schemeClr val="tx2"/>
                </a:solidFill>
                <a:latin typeface="Arial"/>
                <a:cs typeface="Arial"/>
              </a:rPr>
              <a:t>Confidential and Proprietary </a:t>
            </a:r>
          </a:p>
          <a:p>
            <a:endParaRPr lang="en-US" sz="7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34511" y="4917554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rgbClr val="5C666F"/>
                </a:solidFill>
                <a:latin typeface="Arial"/>
                <a:cs typeface="Arial"/>
              </a:defRPr>
            </a:lvl1pPr>
          </a:lstStyle>
          <a:p>
            <a:fld id="{09C9D1CF-FDC7-2644-9CFE-33B726185B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23444"/>
            <a:ext cx="8476485" cy="96697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4840942"/>
            <a:ext cx="9144000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01614"/>
            <a:ext cx="8229600" cy="3517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2" y="4888344"/>
            <a:ext cx="2443130" cy="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1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84" r:id="rId15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900"/>
        </a:spcBef>
        <a:buClr>
          <a:schemeClr val="accent2"/>
        </a:buClr>
        <a:buSzPct val="95000"/>
        <a:buFontTx/>
        <a:buBlip>
          <a:blip r:embed="rId18"/>
        </a:buBlip>
        <a:defRPr sz="2400" kern="1200">
          <a:solidFill>
            <a:schemeClr val="tx2"/>
          </a:solidFill>
          <a:latin typeface="Arial"/>
          <a:ea typeface="+mn-ea"/>
          <a:cs typeface="Arial"/>
        </a:defRPr>
      </a:lvl1pPr>
      <a:lvl2pPr marL="455613" indent="-227013" algn="l" defTabSz="914400" rtl="0" eaLnBrk="1" latinLnBrk="0" hangingPunct="1">
        <a:lnSpc>
          <a:spcPct val="95000"/>
        </a:lnSpc>
        <a:spcBef>
          <a:spcPts val="200"/>
        </a:spcBef>
        <a:buClr>
          <a:schemeClr val="accent2"/>
        </a:buClr>
        <a:buFont typeface="Wingdings" charset="2"/>
        <a:buChar char="§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684213" indent="-228600" algn="l" defTabSz="914400" rtl="0" eaLnBrk="1" latinLnBrk="0" hangingPunct="1">
        <a:lnSpc>
          <a:spcPct val="95000"/>
        </a:lnSpc>
        <a:spcBef>
          <a:spcPts val="200"/>
        </a:spcBef>
        <a:buClr>
          <a:schemeClr val="accent2"/>
        </a:buClr>
        <a:buFont typeface="Arial Narrow" pitchFamily="34" charset="0"/>
        <a:buChar char="–"/>
        <a:defRPr sz="1800" kern="1200">
          <a:solidFill>
            <a:schemeClr val="tx2"/>
          </a:solidFill>
          <a:latin typeface="Arial"/>
          <a:ea typeface="+mn-ea"/>
          <a:cs typeface="Arial"/>
        </a:defRPr>
      </a:lvl3pPr>
      <a:lvl4pPr marL="854075" indent="-169863" algn="l" defTabSz="914400" rtl="0" eaLnBrk="1" latinLnBrk="0" hangingPunct="1">
        <a:lnSpc>
          <a:spcPct val="95000"/>
        </a:lnSpc>
        <a:spcBef>
          <a:spcPts val="2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2"/>
          </a:solidFill>
          <a:latin typeface="Arial"/>
          <a:ea typeface="+mn-ea"/>
          <a:cs typeface="Arial"/>
        </a:defRPr>
      </a:lvl4pPr>
      <a:lvl5pPr marL="1025525" indent="-171450" algn="l" defTabSz="914400" rtl="0" eaLnBrk="1" latinLnBrk="0" hangingPunct="1">
        <a:lnSpc>
          <a:spcPct val="95000"/>
        </a:lnSpc>
        <a:spcBef>
          <a:spcPts val="200"/>
        </a:spcBef>
        <a:buClr>
          <a:schemeClr val="accent2"/>
        </a:buClr>
        <a:buSzPct val="90000"/>
        <a:buFont typeface="Courier New" pitchFamily="49" charset="0"/>
        <a:buChar char="o"/>
        <a:defRPr sz="14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Equifax workspace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Atlantic Center – Phase 1 </a:t>
            </a:r>
          </a:p>
          <a:p>
            <a:r>
              <a:rPr lang="en-US" dirty="0"/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5162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061"/>
            <a:ext cx="4582391" cy="30133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Reception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8" name="Picture 4" descr="C:\Users\kxd24\Documents\Assets - Atlanta\One Atlantic Center\Photos\Reception De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9489" y="-2"/>
            <a:ext cx="2167533" cy="16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xd24\AppData\Local\Microsoft\Windows\Temporary Internet Files\Content.Outlook\0GREQ002\IMG_0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23" y="-3"/>
            <a:ext cx="2167534" cy="16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xd24\AppData\Local\Microsoft\Windows\Temporary Internet Files\Content.Outlook\0GREQ002\IMG_03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73" y="1548245"/>
            <a:ext cx="4337328" cy="32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88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119" y="126207"/>
            <a:ext cx="8403219" cy="965597"/>
          </a:xfrm>
        </p:spPr>
        <p:txBody>
          <a:bodyPr/>
          <a:lstStyle/>
          <a:p>
            <a:r>
              <a:rPr lang="en-US" b="1" dirty="0"/>
              <a:t>Staircase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26"/>
            <a:ext cx="4334511" cy="296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kxd24\Documents\Assets - Atlanta\One Atlantic Center\Photos\Stair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9342" y="2857555"/>
            <a:ext cx="2244875" cy="16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xd24\AppData\Local\Microsoft\Windows\Temporary Internet Files\Content.Outlook\0GREQ002\IMG_0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27" y="-10170"/>
            <a:ext cx="3449781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xd24\AppData\Local\Microsoft\Windows\Temporary Internet Files\Content.Outlook\0GREQ002\IMG_0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16" y="2576945"/>
            <a:ext cx="2996339" cy="224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056"/>
            <a:ext cx="4520045" cy="28990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119" y="126207"/>
            <a:ext cx="8403219" cy="965597"/>
          </a:xfrm>
        </p:spPr>
        <p:txBody>
          <a:bodyPr/>
          <a:lstStyle/>
          <a:p>
            <a:r>
              <a:rPr lang="en-US" b="1" dirty="0"/>
              <a:t>Hub Space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C:\Users\kxd24\Documents\Assets - Atlanta\One Atlantic Center\Photos\Hub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5738" y="2220120"/>
            <a:ext cx="3428261" cy="25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xd24\Documents\Assets - Atlanta\One Atlantic Center\Photos\Hub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5737" y="-114302"/>
            <a:ext cx="3445327" cy="25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xd24\Documents\Assets - Atlanta\One Atlantic Center\Photos\Hub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2453" y="2378030"/>
            <a:ext cx="2758041" cy="20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7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226"/>
            <a:ext cx="4655128" cy="30414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Rooms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 descr="C:\Users\kxd24\Documents\Assets - Atlanta\One Atlantic Center\Photos\Corner Conf Room Fi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93" y="-1"/>
            <a:ext cx="4334508" cy="32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xd24\Documents\Assets - Atlanta\One Atlantic Center\Photos\OAC Conference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785264" y="3014571"/>
            <a:ext cx="2358737" cy="176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xd24\Documents\Assets - Atlanta\One Atlantic Center\Photos\OAC Conference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42864" y="3026630"/>
            <a:ext cx="2339453" cy="17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228"/>
            <a:ext cx="4520045" cy="30103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Workspace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3" name="Picture 3" descr="C:\Users\kxd24\Documents\Assets - Atlanta\One Atlantic Center\Photos\Workspac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03486" y="2913421"/>
            <a:ext cx="2520258" cy="18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xd24\Documents\Assets - Atlanta\One Atlantic Center\Photos\Workspace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51597" y="0"/>
            <a:ext cx="3892403" cy="29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xd24\Documents\Assets - Atlanta\One Atlantic Center\Photos\Offic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3744" y="2913424"/>
            <a:ext cx="2520256" cy="18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8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843"/>
            <a:ext cx="5029200" cy="31961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Collaboration Spaces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1FFD91-08E5-43E1-80BC-8AC6BE4B8B9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146" name="Picture 2" descr="C:\Users\kxd24\Documents\Assets - Atlanta\One Atlantic Center\Photos\OAC Hudd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03129" y="83126"/>
            <a:ext cx="3140869" cy="23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xd24\Documents\Assets - Atlanta\One Atlantic Center\Photos\Collaboration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98707" y="2991601"/>
            <a:ext cx="2403772" cy="18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xd24\Documents\Assets - Atlanta\One Atlantic Center\Photos\OAC Conference 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02480" y="2438777"/>
            <a:ext cx="3140870" cy="235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1918"/>
      </p:ext>
    </p:extLst>
  </p:cSld>
  <p:clrMapOvr>
    <a:masterClrMapping/>
  </p:clrMapOvr>
</p:sld>
</file>

<file path=ppt/theme/theme1.xml><?xml version="1.0" encoding="utf-8"?>
<a:theme xmlns:a="http://schemas.openxmlformats.org/drawingml/2006/main" name="Equifax PPT Master EXTERNAL_2017_16x9">
  <a:themeElements>
    <a:clrScheme name="Custom 1">
      <a:dk1>
        <a:srgbClr val="333D47"/>
      </a:dk1>
      <a:lt1>
        <a:srgbClr val="FFFFFF"/>
      </a:lt1>
      <a:dk2>
        <a:srgbClr val="5F6A72"/>
      </a:dk2>
      <a:lt2>
        <a:srgbClr val="A5ACB0"/>
      </a:lt2>
      <a:accent1>
        <a:srgbClr val="D1D4D3"/>
      </a:accent1>
      <a:accent2>
        <a:srgbClr val="9E1B32"/>
      </a:accent2>
      <a:accent3>
        <a:srgbClr val="E70033"/>
      </a:accent3>
      <a:accent4>
        <a:srgbClr val="F26724"/>
      </a:accent4>
      <a:accent5>
        <a:srgbClr val="3FAE49"/>
      </a:accent5>
      <a:accent6>
        <a:srgbClr val="0493C9"/>
      </a:accent6>
      <a:hlink>
        <a:srgbClr val="95358D"/>
      </a:hlink>
      <a:folHlink>
        <a:srgbClr val="EDB7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1440" rtlCol="0">
        <a:spAutoFit/>
      </a:bodyPr>
      <a:lstStyle>
        <a:defPPr algn="l">
          <a:spcBef>
            <a:spcPct val="20000"/>
          </a:spcBef>
          <a:buClr>
            <a:schemeClr val="tx1"/>
          </a:buClr>
          <a:buSzPct val="120000"/>
          <a:defRPr sz="2000" b="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803C8782-BD61-4C44-8E12-1242BE96700A}" vid="{2491FE8A-38AD-B84F-94DC-2BDB7FC0A9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B72263-A516-4EAF-92AA-34DDCE8123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40CDC6-7E7A-4617-A4F1-4109A955082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A432A5-9BAD-441C-A47F-968CF2E681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Equifax PPT Master EXTERNAL_2017_16x9</Template>
  <TotalTime>71</TotalTime>
  <Words>26</Words>
  <Application>Microsoft Macintosh PowerPoint</Application>
  <PresentationFormat>Экран (16:9)</PresentationFormat>
  <Paragraphs>16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ＭＳ Ｐゴシック</vt:lpstr>
      <vt:lpstr>ヒラギノ角ゴ Pro W3</vt:lpstr>
      <vt:lpstr>Arial</vt:lpstr>
      <vt:lpstr>Arial Bold</vt:lpstr>
      <vt:lpstr>Arial Narrow</vt:lpstr>
      <vt:lpstr>Calibri</vt:lpstr>
      <vt:lpstr>Courier New</vt:lpstr>
      <vt:lpstr>Lucida Grande</vt:lpstr>
      <vt:lpstr>Wingdings</vt:lpstr>
      <vt:lpstr>Equifax PPT Master EXTERNAL_2017_16x9</vt:lpstr>
      <vt:lpstr>Equifax workspace</vt:lpstr>
      <vt:lpstr>Reception</vt:lpstr>
      <vt:lpstr>Staircase</vt:lpstr>
      <vt:lpstr>Hub Space</vt:lpstr>
      <vt:lpstr>Project Rooms</vt:lpstr>
      <vt:lpstr>Workspace</vt:lpstr>
      <vt:lpstr>Collaboration Spaces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Equifax workspace</dc:title>
  <dc:creator>Microsoft Office User</dc:creator>
  <cp:lastModifiedBy>Microsoft Office User</cp:lastModifiedBy>
  <cp:revision>1</cp:revision>
  <cp:lastPrinted>2017-05-01T20:17:38Z</cp:lastPrinted>
  <dcterms:created xsi:type="dcterms:W3CDTF">2020-08-24T07:38:44Z</dcterms:created>
  <dcterms:modified xsi:type="dcterms:W3CDTF">2020-08-24T08:50:22Z</dcterms:modified>
</cp:coreProperties>
</file>